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8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0710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07102019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52474"/>
            <a:ext cx="5748645" cy="5648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15" y="474819"/>
            <a:ext cx="5198118" cy="6154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16" y="474819"/>
            <a:ext cx="5198117" cy="6154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2750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151</cp:revision>
  <dcterms:created xsi:type="dcterms:W3CDTF">2019-04-05T05:52:12Z</dcterms:created>
  <dcterms:modified xsi:type="dcterms:W3CDTF">2019-10-07T07:30:21Z</dcterms:modified>
</cp:coreProperties>
</file>