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07122019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Day1(08122019) and Day2(09122019)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887" cy="45264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5"/>
            <a:ext cx="5447860" cy="62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5"/>
            <a:ext cx="5447860" cy="62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92751" y="483628"/>
            <a:ext cx="5488710" cy="625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26" y="499610"/>
            <a:ext cx="5172114" cy="29204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29" cy="320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3346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268</cp:revision>
  <dcterms:created xsi:type="dcterms:W3CDTF">2019-04-05T05:52:12Z</dcterms:created>
  <dcterms:modified xsi:type="dcterms:W3CDTF">2019-12-08T03:08:42Z</dcterms:modified>
</cp:coreProperties>
</file>