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34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08052019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(08052019)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52475"/>
            <a:ext cx="54578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65" y="474818"/>
            <a:ext cx="5401625" cy="61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97674" y="457200"/>
            <a:ext cx="5434425" cy="6268928"/>
            <a:chOff x="2097674" y="457200"/>
            <a:chExt cx="5434425" cy="6268928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E83DDEAE-EC29-40E4-85D5-32050F021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7674" y="457200"/>
              <a:ext cx="5434425" cy="306852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83DDEAE-EC29-40E4-85D5-32050F021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641" y="3657600"/>
              <a:ext cx="2991677" cy="3068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2750</TotalTime>
  <Words>173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139</cp:revision>
  <dcterms:created xsi:type="dcterms:W3CDTF">2019-04-05T05:52:12Z</dcterms:created>
  <dcterms:modified xsi:type="dcterms:W3CDTF">2019-05-08T07:48:25Z</dcterms:modified>
</cp:coreProperties>
</file>