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Day1(09062019) and Day2(10062019)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89439B9E-9C4B-4D97-89E0-7941F3B24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2" y="978675"/>
            <a:ext cx="4829028" cy="4736325"/>
          </a:xfrm>
          <a:prstGeom prst="rect">
            <a:avLst/>
          </a:prstGeom>
        </p:spPr>
      </p:pic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4D8D30CB-A8B7-4F2C-BFA8-87CDF8BC11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372" y="978675"/>
            <a:ext cx="4829028" cy="47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516C561B-D05D-4AA2-88BB-49A11CEAD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436880"/>
            <a:ext cx="5551013" cy="626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CAFADA3F-44CA-4636-9C1C-B28E5473A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436880"/>
            <a:ext cx="5551013" cy="626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E26A3E8-C38D-40D4-96F2-D9FE5E7FE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459" y="457200"/>
            <a:ext cx="5535953" cy="625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EB44E0DC-005A-4D39-91A1-2475E575C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34" y="457199"/>
            <a:ext cx="5108866" cy="2884703"/>
          </a:xfrm>
          <a:prstGeom prst="rect">
            <a:avLst/>
          </a:prstGeom>
        </p:spPr>
      </p:pic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0C703FB3-2550-4531-BD73-FD24180B7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37" y="3418103"/>
            <a:ext cx="3205163" cy="328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164</cp:revision>
  <dcterms:created xsi:type="dcterms:W3CDTF">2019-04-05T05:52:12Z</dcterms:created>
  <dcterms:modified xsi:type="dcterms:W3CDTF">2019-06-09T02:13:25Z</dcterms:modified>
</cp:coreProperties>
</file>