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08072019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Day1(09072019) and Day2(10072019)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F590038-ED45-4A4D-83D2-0D69FA1F45E4}"/>
              </a:ext>
            </a:extLst>
          </p:cNvPr>
          <p:cNvGrpSpPr/>
          <p:nvPr/>
        </p:nvGrpSpPr>
        <p:grpSpPr>
          <a:xfrm>
            <a:off x="228600" y="1281112"/>
            <a:ext cx="8686800" cy="4526520"/>
            <a:chOff x="228600" y="1281112"/>
            <a:chExt cx="8686800" cy="4526520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9E4B54C0-251D-4F70-9F26-1AE432EA0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1281112"/>
              <a:ext cx="4606920" cy="4526520"/>
            </a:xfrm>
            <a:prstGeom prst="rect">
              <a:avLst/>
            </a:prstGeom>
          </p:spPr>
        </p:pic>
        <p:pic>
          <p:nvPicPr>
            <p:cNvPr id="10" name="Picture 9" descr="A close up of a map&#10;&#10;Description automatically generated">
              <a:extLst>
                <a:ext uri="{FF2B5EF4-FFF2-40B4-BE49-F238E27FC236}">
                  <a16:creationId xmlns:a16="http://schemas.microsoft.com/office/drawing/2014/main" id="{E1978EA3-9B41-40ED-851B-2B004F74D7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0" y="1281112"/>
              <a:ext cx="5105400" cy="4526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6D9A1D46-5C31-4BEA-8934-0B06F4EDBC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09389" cy="616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885A10EA-9122-487D-96CD-30C5B1B6C0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371694" cy="612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1435E2C3-BF88-463C-BD96-06B8DA3C1D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6AEE01E-F692-4D29-AB20-9CD1AE316182}"/>
              </a:ext>
            </a:extLst>
          </p:cNvPr>
          <p:cNvGrpSpPr/>
          <p:nvPr/>
        </p:nvGrpSpPr>
        <p:grpSpPr>
          <a:xfrm>
            <a:off x="1905000" y="457200"/>
            <a:ext cx="5410200" cy="6248400"/>
            <a:chOff x="1905000" y="457200"/>
            <a:chExt cx="5410200" cy="6248400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16F8CA16-0116-47B1-AAD7-B529E3BAD5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5000" y="457200"/>
              <a:ext cx="5410200" cy="3054850"/>
            </a:xfrm>
            <a:prstGeom prst="rect">
              <a:avLst/>
            </a:prstGeom>
          </p:spPr>
        </p:pic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711424A0-1EED-4467-BC0E-2FC2C5758A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0" y="3579303"/>
              <a:ext cx="3048000" cy="31262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3083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201</cp:revision>
  <dcterms:created xsi:type="dcterms:W3CDTF">2019-04-05T05:52:12Z</dcterms:created>
  <dcterms:modified xsi:type="dcterms:W3CDTF">2019-07-09T00:24:26Z</dcterms:modified>
</cp:coreProperties>
</file>