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Day1(09082016) and Day2(10082019)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2C8C08-DDD8-4EBA-884F-6E97D3016480}"/>
              </a:ext>
            </a:extLst>
          </p:cNvPr>
          <p:cNvGrpSpPr/>
          <p:nvPr/>
        </p:nvGrpSpPr>
        <p:grpSpPr>
          <a:xfrm>
            <a:off x="286604" y="1052512"/>
            <a:ext cx="8628796" cy="4510088"/>
            <a:chOff x="286604" y="1052512"/>
            <a:chExt cx="8628796" cy="4510088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E540FBDC-E520-44A1-8304-E0D799FE6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04" y="1052512"/>
              <a:ext cx="4590196" cy="4510088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27BB36FC-8821-40B0-821D-D42AB5D0B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0525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0"/>
            <a:ext cx="5447893" cy="62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0"/>
            <a:ext cx="5447893" cy="62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8"/>
            <a:ext cx="5353048" cy="60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1" y="499610"/>
            <a:ext cx="5172172" cy="2920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0"/>
            <a:ext cx="3128962" cy="320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201</cp:revision>
  <dcterms:created xsi:type="dcterms:W3CDTF">2019-04-05T05:52:12Z</dcterms:created>
  <dcterms:modified xsi:type="dcterms:W3CDTF">2019-08-09T00:35:31Z</dcterms:modified>
</cp:coreProperties>
</file>