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08112019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Day1(09112019) and Day2(10112019)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895" cy="45264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4"/>
            <a:ext cx="5447868" cy="620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4"/>
            <a:ext cx="5447868" cy="620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71"/>
            <a:ext cx="5353023" cy="609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20" y="499610"/>
            <a:ext cx="5172128" cy="29204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37" cy="320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3314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252</cp:revision>
  <dcterms:created xsi:type="dcterms:W3CDTF">2019-04-05T05:52:12Z</dcterms:created>
  <dcterms:modified xsi:type="dcterms:W3CDTF">2019-11-09T01:46:10Z</dcterms:modified>
</cp:coreProperties>
</file>