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Day1(10072019) and Day2(11072019)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A084C1E-A7CC-4D79-A08C-1494C8CAE5D7}"/>
              </a:ext>
            </a:extLst>
          </p:cNvPr>
          <p:cNvGrpSpPr/>
          <p:nvPr/>
        </p:nvGrpSpPr>
        <p:grpSpPr>
          <a:xfrm>
            <a:off x="228600" y="1128712"/>
            <a:ext cx="8686800" cy="4510088"/>
            <a:chOff x="228600" y="1128712"/>
            <a:chExt cx="8686800" cy="4510088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592856EC-1E49-4A9E-BF66-700DFD1CB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128712"/>
              <a:ext cx="4590196" cy="451008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5669914-83F1-4853-92CE-14159FBE0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533" y="1128712"/>
              <a:ext cx="5086867" cy="4510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picture containing map, text&#10;&#10;Description automatically generated">
            <a:extLst>
              <a:ext uri="{FF2B5EF4-FFF2-40B4-BE49-F238E27FC236}">
                <a16:creationId xmlns:a16="http://schemas.microsoft.com/office/drawing/2014/main" id="{6B4C6A18-346F-4AC5-8939-DC5EC4AD4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424DDA-1055-4AC6-87CF-E8A6BC726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105C4E00-D491-415D-896B-75938EF94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2D67841-5F35-4DFD-8CF6-2F10A8128E50}"/>
              </a:ext>
            </a:extLst>
          </p:cNvPr>
          <p:cNvGrpSpPr/>
          <p:nvPr/>
        </p:nvGrpSpPr>
        <p:grpSpPr>
          <a:xfrm>
            <a:off x="1981200" y="457200"/>
            <a:ext cx="5486400" cy="6248400"/>
            <a:chOff x="1981200" y="457200"/>
            <a:chExt cx="5486400" cy="6248400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601D7A6C-C690-4D6F-B034-63EB32F57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457200"/>
              <a:ext cx="5486400" cy="309787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2E86E09-AEDD-42B2-B99C-43C525E56F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8037" y="3574417"/>
              <a:ext cx="3052763" cy="3131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3086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202</cp:revision>
  <dcterms:created xsi:type="dcterms:W3CDTF">2019-04-05T05:52:12Z</dcterms:created>
  <dcterms:modified xsi:type="dcterms:W3CDTF">2019-07-10T00:24:42Z</dcterms:modified>
</cp:coreProperties>
</file>