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678" y="-4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12/9/2019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09-12-2019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0912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2019 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Day1 (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09122019</a:t>
            </a:r>
            <a:r>
              <a:rPr lang="en-IN" sz="1400" b="1" i="1" dirty="0" smtClean="0">
                <a:latin typeface="Arial" pitchFamily="34" charset="0"/>
                <a:cs typeface="Arial" pitchFamily="34" charset="0"/>
              </a:rPr>
              <a:t>)</a:t>
            </a:r>
            <a:endParaRPr lang="en-IN" sz="1400" b="1" i="1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1" y="583928"/>
            <a:ext cx="5765056" cy="5664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7" y="457206"/>
            <a:ext cx="5212971" cy="617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136" y="457206"/>
            <a:ext cx="5212971" cy="6172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5000</TotalTime>
  <Words>134</Words>
  <Application>Microsoft Office PowerPoint</Application>
  <PresentationFormat>On-screen Show (4:3)</PresentationFormat>
  <Paragraphs>17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Greeshma</cp:lastModifiedBy>
  <cp:revision>280</cp:revision>
  <dcterms:created xsi:type="dcterms:W3CDTF">2019-04-05T05:52:12Z</dcterms:created>
  <dcterms:modified xsi:type="dcterms:W3CDTF">2019-12-09T06:55:45Z</dcterms:modified>
</cp:coreProperties>
</file>