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Day1(10122019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Day2(11122019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80" y="1066800"/>
            <a:ext cx="4606887" cy="45264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0" cy="62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0" cy="62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51" y="483628"/>
            <a:ext cx="5488710" cy="625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26" y="499610"/>
            <a:ext cx="5172114" cy="29204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3496261"/>
            <a:ext cx="3128929" cy="320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3348</TotalTime>
  <Words>155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269</cp:revision>
  <dcterms:created xsi:type="dcterms:W3CDTF">2019-04-05T05:52:12Z</dcterms:created>
  <dcterms:modified xsi:type="dcterms:W3CDTF">2019-12-10T05:03:02Z</dcterms:modified>
</cp:coreProperties>
</file>