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Day1(11062019) and Day2(12062019)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D90E25-07EF-4E87-A45A-39B90265D4AC}"/>
              </a:ext>
            </a:extLst>
          </p:cNvPr>
          <p:cNvGrpSpPr/>
          <p:nvPr/>
        </p:nvGrpSpPr>
        <p:grpSpPr>
          <a:xfrm>
            <a:off x="276371" y="902475"/>
            <a:ext cx="8639029" cy="4736325"/>
            <a:chOff x="276371" y="902475"/>
            <a:chExt cx="8639029" cy="4736325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4B66AA98-7B1B-4C48-8EE0-B069A17B8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371" y="902475"/>
              <a:ext cx="4829029" cy="4736325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DF288125-A71E-42C2-98EC-E028DFA54F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6371" y="902475"/>
              <a:ext cx="4829029" cy="4736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57163589-2DD0-40D8-BF05-2E4C17219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46733"/>
            <a:ext cx="5474812" cy="618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BF023E31-0524-4F56-A44E-161BE87BA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446732"/>
            <a:ext cx="5474813" cy="618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05D8300D-74DC-4443-81B4-BB15AEC4A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71" y="466436"/>
            <a:ext cx="5524841" cy="623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2DB32603-2EFF-4D2D-94A7-41685FCA6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196" y="503227"/>
            <a:ext cx="5442604" cy="3073147"/>
          </a:xfrm>
          <a:prstGeom prst="rect">
            <a:avLst/>
          </a:prstGeom>
        </p:spPr>
      </p:pic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05094179-DEAE-48BD-9988-545AA9F3A9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37" y="3652575"/>
            <a:ext cx="2976563" cy="30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2856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166</cp:revision>
  <dcterms:created xsi:type="dcterms:W3CDTF">2019-04-05T05:52:12Z</dcterms:created>
  <dcterms:modified xsi:type="dcterms:W3CDTF">2019-06-11T00:27:31Z</dcterms:modified>
</cp:coreProperties>
</file>