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71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10-07-2019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1007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(10072019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747712"/>
            <a:ext cx="54578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5524094" cy="62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5447894" cy="62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3788</TotalTime>
  <Words>174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acer</cp:lastModifiedBy>
  <cp:revision>210</cp:revision>
  <dcterms:created xsi:type="dcterms:W3CDTF">2019-04-05T05:52:12Z</dcterms:created>
  <dcterms:modified xsi:type="dcterms:W3CDTF">2019-07-10T09:55:05Z</dcterms:modified>
</cp:coreProperties>
</file>