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Day1(11072019) and Day2(12072019)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4DA6A-4431-4CB9-9FE3-B971EDEF7296}"/>
              </a:ext>
            </a:extLst>
          </p:cNvPr>
          <p:cNvGrpSpPr/>
          <p:nvPr/>
        </p:nvGrpSpPr>
        <p:grpSpPr>
          <a:xfrm>
            <a:off x="228600" y="1357312"/>
            <a:ext cx="8686800" cy="4586288"/>
            <a:chOff x="228600" y="1357312"/>
            <a:chExt cx="8686800" cy="458628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0254A9F-3ADE-46A6-949B-B126D71547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433512"/>
              <a:ext cx="4590196" cy="451008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77365CB-5309-4B04-A5CF-66E42C120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533" y="1357312"/>
              <a:ext cx="5086867" cy="4510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B66F0-5017-4875-8C74-35056C87C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6" y="457200"/>
            <a:ext cx="548396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16BF47-F966-4C09-A394-00CF434EE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538B3A-A386-4178-A34A-603D08D12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AAE3F0D-7E1B-4DD4-9D7C-FFF88C730128}"/>
              </a:ext>
            </a:extLst>
          </p:cNvPr>
          <p:cNvGrpSpPr/>
          <p:nvPr/>
        </p:nvGrpSpPr>
        <p:grpSpPr>
          <a:xfrm>
            <a:off x="1976436" y="457200"/>
            <a:ext cx="5414963" cy="6248400"/>
            <a:chOff x="1976436" y="457200"/>
            <a:chExt cx="5414963" cy="62484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79011F5-B5BD-45C4-8459-D2F6EBD40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6436" y="457200"/>
              <a:ext cx="5414963" cy="305753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34B37AE-2190-44C9-85E3-0D760DB3B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837" y="3574418"/>
              <a:ext cx="3052763" cy="31311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3103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203</cp:revision>
  <dcterms:created xsi:type="dcterms:W3CDTF">2019-04-05T05:52:12Z</dcterms:created>
  <dcterms:modified xsi:type="dcterms:W3CDTF">2019-07-11T00:33:55Z</dcterms:modified>
</cp:coreProperties>
</file>