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7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122019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583928"/>
            <a:ext cx="5765056" cy="566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7" y="457206"/>
            <a:ext cx="5212970" cy="617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6" y="457206"/>
            <a:ext cx="5212970" cy="617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5000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281</cp:revision>
  <dcterms:created xsi:type="dcterms:W3CDTF">2019-04-05T05:52:12Z</dcterms:created>
  <dcterms:modified xsi:type="dcterms:W3CDTF">2019-12-10T11:47:29Z</dcterms:modified>
</cp:coreProperties>
</file>