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(11052019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752475"/>
            <a:ext cx="54578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65" y="474818"/>
            <a:ext cx="5401625" cy="61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97674" y="457200"/>
            <a:ext cx="5434425" cy="6268927"/>
            <a:chOff x="2097674" y="457200"/>
            <a:chExt cx="5434425" cy="62689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7674" y="457200"/>
              <a:ext cx="5434425" cy="30685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4641" y="3657600"/>
              <a:ext cx="2991677" cy="3068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2618</TotalTime>
  <Words>173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137</cp:revision>
  <dcterms:created xsi:type="dcterms:W3CDTF">2019-04-05T05:52:12Z</dcterms:created>
  <dcterms:modified xsi:type="dcterms:W3CDTF">2019-05-11T07:03:59Z</dcterms:modified>
</cp:coreProperties>
</file>