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Day1(12062019) and Day2(13062019)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D21DA8-D11F-4E88-B1AE-8B405CE5ED84}"/>
              </a:ext>
            </a:extLst>
          </p:cNvPr>
          <p:cNvGrpSpPr/>
          <p:nvPr/>
        </p:nvGrpSpPr>
        <p:grpSpPr>
          <a:xfrm>
            <a:off x="198680" y="1054875"/>
            <a:ext cx="8716720" cy="4812525"/>
            <a:chOff x="198680" y="1054875"/>
            <a:chExt cx="8716720" cy="4812525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83009237-D370-4F3D-9BB6-2AC7D44630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680" y="1054875"/>
              <a:ext cx="4906720" cy="48125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A2FDE9A-2FE2-4442-9CD2-165C5DE58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680" y="1054875"/>
              <a:ext cx="4906720" cy="4812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525246FD-F788-41E6-AD30-99F2E2B84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69" y="457200"/>
            <a:ext cx="546554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E239D9C-7006-450E-ADAE-4AD2FB092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675" y="427028"/>
            <a:ext cx="5559737" cy="627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DBE3F15F-6BF5-4A33-A0B7-8232B78D4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23" y="456584"/>
            <a:ext cx="5466089" cy="61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06B5018-47D4-404A-90AF-E2741B237E3C}"/>
              </a:ext>
            </a:extLst>
          </p:cNvPr>
          <p:cNvGrpSpPr/>
          <p:nvPr/>
        </p:nvGrpSpPr>
        <p:grpSpPr>
          <a:xfrm>
            <a:off x="1828800" y="457200"/>
            <a:ext cx="5562600" cy="6248400"/>
            <a:chOff x="1828800" y="457200"/>
            <a:chExt cx="5562600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F3B5AEAD-C906-467A-A8B2-175A6B85A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457200"/>
              <a:ext cx="5562600" cy="3140903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237FA94B-7C43-4D4C-A60C-C976C4FAC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5637" y="3652575"/>
              <a:ext cx="2976563" cy="3053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170</cp:revision>
  <dcterms:created xsi:type="dcterms:W3CDTF">2019-04-05T05:52:12Z</dcterms:created>
  <dcterms:modified xsi:type="dcterms:W3CDTF">2019-06-12T00:29:15Z</dcterms:modified>
</cp:coreProperties>
</file>