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11072019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Day1(12072019) and Day2(13072019)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0CB82B2-BEF8-4DB6-905D-A6B67CBC9571}"/>
              </a:ext>
            </a:extLst>
          </p:cNvPr>
          <p:cNvGrpSpPr/>
          <p:nvPr/>
        </p:nvGrpSpPr>
        <p:grpSpPr>
          <a:xfrm>
            <a:off x="223590" y="1066801"/>
            <a:ext cx="8743106" cy="4645801"/>
            <a:chOff x="223590" y="1066801"/>
            <a:chExt cx="8743106" cy="4645801"/>
          </a:xfrm>
        </p:grpSpPr>
        <p:pic>
          <p:nvPicPr>
            <p:cNvPr id="4" name="Picture 3" descr="A close up of a map&#10;&#10;Description automatically generated">
              <a:extLst>
                <a:ext uri="{FF2B5EF4-FFF2-40B4-BE49-F238E27FC236}">
                  <a16:creationId xmlns:a16="http://schemas.microsoft.com/office/drawing/2014/main" id="{892911D7-FE55-4932-B185-B273631FAB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90" y="1066801"/>
              <a:ext cx="4653209" cy="4572000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BA84F015-ACB3-498D-82D8-5603E22CC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1140602"/>
              <a:ext cx="5156696" cy="457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picture containing map, text&#10;&#10;Description automatically generated">
            <a:extLst>
              <a:ext uri="{FF2B5EF4-FFF2-40B4-BE49-F238E27FC236}">
                <a16:creationId xmlns:a16="http://schemas.microsoft.com/office/drawing/2014/main" id="{E7EAE174-D02F-49D2-AA74-CCEFDE57E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045" y="432724"/>
            <a:ext cx="5505449" cy="627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DC0835AC-CBD4-4FD7-B140-874446453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E073DDF1-43F2-4A66-A99E-A2D9F48C3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26" y="457200"/>
            <a:ext cx="5483968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786F8E7-42CA-44C6-B82D-6687A1702A01}"/>
              </a:ext>
            </a:extLst>
          </p:cNvPr>
          <p:cNvGrpSpPr/>
          <p:nvPr/>
        </p:nvGrpSpPr>
        <p:grpSpPr>
          <a:xfrm>
            <a:off x="1740877" y="457200"/>
            <a:ext cx="5574323" cy="6248400"/>
            <a:chOff x="1740877" y="457200"/>
            <a:chExt cx="5574323" cy="6248400"/>
          </a:xfrm>
        </p:grpSpPr>
        <p:pic>
          <p:nvPicPr>
            <p:cNvPr id="5" name="Picture 4" descr="A close up of a map&#10;&#10;Description automatically generated">
              <a:extLst>
                <a:ext uri="{FF2B5EF4-FFF2-40B4-BE49-F238E27FC236}">
                  <a16:creationId xmlns:a16="http://schemas.microsoft.com/office/drawing/2014/main" id="{E2260DED-A600-4A0D-A70E-B22C82EE4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0877" y="457200"/>
              <a:ext cx="5574323" cy="3147522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C3194567-A73D-423A-84DA-2C6F9ACAE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401" y="3657460"/>
              <a:ext cx="2971800" cy="30481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3107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204</cp:revision>
  <dcterms:created xsi:type="dcterms:W3CDTF">2019-04-05T05:52:12Z</dcterms:created>
  <dcterms:modified xsi:type="dcterms:W3CDTF">2019-07-12T00:37:56Z</dcterms:modified>
</cp:coreProperties>
</file>