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11112019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Day1(12112019) and Day2(13112019)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93" cy="45264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7" cy="620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7" cy="620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2"/>
            <a:ext cx="5353022" cy="60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21" y="499610"/>
            <a:ext cx="5172126" cy="29204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35" cy="320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3318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255</cp:revision>
  <dcterms:created xsi:type="dcterms:W3CDTF">2019-04-05T05:52:12Z</dcterms:created>
  <dcterms:modified xsi:type="dcterms:W3CDTF">2019-11-12T03:20:26Z</dcterms:modified>
</cp:coreProperties>
</file>