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71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12072019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10770"/>
            <a:ext cx="5410200" cy="61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26" y="457200"/>
            <a:ext cx="548396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3791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212</cp:revision>
  <dcterms:created xsi:type="dcterms:W3CDTF">2019-04-05T05:52:12Z</dcterms:created>
  <dcterms:modified xsi:type="dcterms:W3CDTF">2019-07-12T07:12:26Z</dcterms:modified>
</cp:coreProperties>
</file>