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27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1309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13092019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83928"/>
            <a:ext cx="5765076" cy="56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7" y="457202"/>
            <a:ext cx="5212990" cy="617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6" y="457202"/>
            <a:ext cx="5212990" cy="617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4201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231</cp:revision>
  <dcterms:created xsi:type="dcterms:W3CDTF">2019-04-05T05:52:12Z</dcterms:created>
  <dcterms:modified xsi:type="dcterms:W3CDTF">2019-09-13T07:42:11Z</dcterms:modified>
</cp:coreProperties>
</file>