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Day1(14082016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Day2(15082019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5" cy="45265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8" cy="62072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8" cy="62072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9"/>
            <a:ext cx="5353043" cy="6099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5" y="499610"/>
            <a:ext cx="5172163" cy="29204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7" cy="3209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3117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211</cp:revision>
  <dcterms:created xsi:type="dcterms:W3CDTF">2019-04-05T05:52:12Z</dcterms:created>
  <dcterms:modified xsi:type="dcterms:W3CDTF">2019-09-14T04:04:43Z</dcterms:modified>
</cp:coreProperties>
</file>