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1407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Day1 (14072019)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0378288-4140-4264-92ED-DD4286E5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AAED840-1D2D-4EAE-86D8-818099C5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D2056D3-8FF2-42F3-B5C2-38293A120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FF0000"/>
                </a:solidFill>
              </a:rPr>
              <a:t>Day2 forecast will be updating soon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FF0000"/>
                </a:solidFill>
              </a:rPr>
              <a:t>Day2 forecast will be updating soon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3794</TotalTime>
  <Words>176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Vani</cp:lastModifiedBy>
  <cp:revision>214</cp:revision>
  <dcterms:created xsi:type="dcterms:W3CDTF">2019-04-05T05:52:12Z</dcterms:created>
  <dcterms:modified xsi:type="dcterms:W3CDTF">2019-07-14T07:49:20Z</dcterms:modified>
</cp:coreProperties>
</file>