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84" y="-1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14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102019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752474"/>
            <a:ext cx="5748644" cy="564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FAC9402-829D-4D70-A022-603298F4B0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0" t="3065" r="8839" b="3462"/>
          <a:stretch/>
        </p:blipFill>
        <p:spPr>
          <a:xfrm>
            <a:off x="1941680" y="405019"/>
            <a:ext cx="5525920" cy="630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0" t="2694" r="8392" b="3448"/>
          <a:stretch/>
        </p:blipFill>
        <p:spPr>
          <a:xfrm>
            <a:off x="1918138" y="394259"/>
            <a:ext cx="5549462" cy="6311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2752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acer</cp:lastModifiedBy>
  <cp:revision>152</cp:revision>
  <dcterms:created xsi:type="dcterms:W3CDTF">2019-04-05T05:52:12Z</dcterms:created>
  <dcterms:modified xsi:type="dcterms:W3CDTF">2019-10-14T07:30:39Z</dcterms:modified>
</cp:coreProperties>
</file>