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14112019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Day1(15112019) and Day2(16112019)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92" cy="45264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5" cy="620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5" cy="620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2751" y="483628"/>
            <a:ext cx="5488715" cy="625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22" y="499610"/>
            <a:ext cx="5172123" cy="29204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34" cy="320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3324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258</cp:revision>
  <dcterms:created xsi:type="dcterms:W3CDTF">2019-04-05T05:52:12Z</dcterms:created>
  <dcterms:modified xsi:type="dcterms:W3CDTF">2019-11-15T02:24:57Z</dcterms:modified>
</cp:coreProperties>
</file>