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63" r:id="rId2"/>
    <p:sldId id="256" r:id="rId3"/>
    <p:sldId id="257" r:id="rId4"/>
    <p:sldId id="264" r:id="rId5"/>
    <p:sldId id="265" r:id="rId6"/>
    <p:sldId id="269" r:id="rId7"/>
    <p:sldId id="270" r:id="rId8"/>
    <p:sldId id="26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270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6/15/2019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15-06-2019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15-06-2019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15-06-2019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15-06-2019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15-06-2019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15-06-2019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15-06-2019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15-06-2019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15-06-2019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15-06-2019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15-06-2019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15-06-2019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19400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15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06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2019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4572000"/>
            <a:ext cx="8352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b="1" i="1" dirty="0">
                <a:latin typeface="Arial" pitchFamily="34" charset="0"/>
                <a:cs typeface="Arial" pitchFamily="34" charset="0"/>
              </a:rPr>
              <a:t>Note: Includes 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Day1 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15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062019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)</a:t>
            </a:r>
            <a:endParaRPr lang="en-IN" sz="1400" b="1" i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err="1">
                <a:latin typeface="Arial" pitchFamily="34" charset="0"/>
                <a:cs typeface="Arial" pitchFamily="34" charset="0"/>
              </a:rPr>
              <a:t>hr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87868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8447" y="752475"/>
            <a:ext cx="5448130" cy="53530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FAC9402-829D-4D70-A022-603298F4B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439000"/>
            <a:ext cx="5486398" cy="62511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FAC9402-829D-4D70-A022-603298F4B0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439000"/>
            <a:ext cx="5486398" cy="62511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2754868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i="1" dirty="0" smtClean="0">
                <a:solidFill>
                  <a:srgbClr val="FF0000"/>
                </a:solidFill>
              </a:rPr>
              <a:t>Day2 forecast will be updating soon …</a:t>
            </a:r>
            <a:endParaRPr lang="en-IN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7620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42743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2754868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i="1" dirty="0" smtClean="0">
                <a:solidFill>
                  <a:srgbClr val="FF0000"/>
                </a:solidFill>
              </a:rPr>
              <a:t>Day2 forecast will be updating soon …</a:t>
            </a:r>
            <a:endParaRPr lang="en-IN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7620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79398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2632</TotalTime>
  <Words>174</Words>
  <Application>Microsoft Office PowerPoint</Application>
  <PresentationFormat>On-screen Show (4:3)</PresentationFormat>
  <Paragraphs>21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140</cp:revision>
  <dcterms:created xsi:type="dcterms:W3CDTF">2019-04-05T05:52:12Z</dcterms:created>
  <dcterms:modified xsi:type="dcterms:W3CDTF">2019-06-15T08:44:53Z</dcterms:modified>
</cp:coreProperties>
</file>