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2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3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15072019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Day1(16072019) and Day2(17072019)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8FE495A-0051-46D7-8BEB-A7BA1457CDB4}"/>
              </a:ext>
            </a:extLst>
          </p:cNvPr>
          <p:cNvGrpSpPr/>
          <p:nvPr/>
        </p:nvGrpSpPr>
        <p:grpSpPr>
          <a:xfrm>
            <a:off x="286604" y="1281112"/>
            <a:ext cx="8628796" cy="4510088"/>
            <a:chOff x="286604" y="1281112"/>
            <a:chExt cx="8628796" cy="4510088"/>
          </a:xfrm>
        </p:grpSpPr>
        <p:pic>
          <p:nvPicPr>
            <p:cNvPr id="4" name="Picture 3" descr="A close up of a map&#10;&#10;Description automatically generated">
              <a:extLst>
                <a:ext uri="{FF2B5EF4-FFF2-40B4-BE49-F238E27FC236}">
                  <a16:creationId xmlns:a16="http://schemas.microsoft.com/office/drawing/2014/main" id="{8C096CA0-8D9E-402E-9A78-3CAA319C90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604" y="1281112"/>
              <a:ext cx="4590196" cy="4510088"/>
            </a:xfrm>
            <a:prstGeom prst="rect">
              <a:avLst/>
            </a:prstGeom>
          </p:spPr>
        </p:pic>
        <p:pic>
          <p:nvPicPr>
            <p:cNvPr id="8" name="Picture 7" descr="A close up of a map&#10;&#10;Description automatically generated">
              <a:extLst>
                <a:ext uri="{FF2B5EF4-FFF2-40B4-BE49-F238E27FC236}">
                  <a16:creationId xmlns:a16="http://schemas.microsoft.com/office/drawing/2014/main" id="{979E442B-A686-41F8-8B97-9203639461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8533" y="1281112"/>
              <a:ext cx="5086867" cy="45100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F1E6FE6B-C981-4F55-B1A9-C22153B00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4CE8DF63-8C5E-44CC-B9DE-8035051D9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11480"/>
            <a:ext cx="5524094" cy="6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DF9FB8D4-18E2-42EB-BF8B-C2F4E9A94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526" y="457200"/>
            <a:ext cx="5483968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D661EFE-DD6B-4859-890B-879E03C50F74}"/>
              </a:ext>
            </a:extLst>
          </p:cNvPr>
          <p:cNvGrpSpPr/>
          <p:nvPr/>
        </p:nvGrpSpPr>
        <p:grpSpPr>
          <a:xfrm>
            <a:off x="1780565" y="457200"/>
            <a:ext cx="5382235" cy="6248400"/>
            <a:chOff x="1780565" y="457200"/>
            <a:chExt cx="5382235" cy="6248400"/>
          </a:xfrm>
        </p:grpSpPr>
        <p:pic>
          <p:nvPicPr>
            <p:cNvPr id="5" name="Picture 4" descr="A close up of a map&#10;&#10;Description automatically generated">
              <a:extLst>
                <a:ext uri="{FF2B5EF4-FFF2-40B4-BE49-F238E27FC236}">
                  <a16:creationId xmlns:a16="http://schemas.microsoft.com/office/drawing/2014/main" id="{1666644D-F784-4681-A575-3AA2000C7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0565" y="457200"/>
              <a:ext cx="5382235" cy="3039060"/>
            </a:xfrm>
            <a:prstGeom prst="rect">
              <a:avLst/>
            </a:prstGeom>
          </p:spPr>
        </p:pic>
        <p:pic>
          <p:nvPicPr>
            <p:cNvPr id="8" name="Picture 7" descr="A close up of a map&#10;&#10;Description automatically generated">
              <a:extLst>
                <a:ext uri="{FF2B5EF4-FFF2-40B4-BE49-F238E27FC236}">
                  <a16:creationId xmlns:a16="http://schemas.microsoft.com/office/drawing/2014/main" id="{BD7FFABD-B006-4802-A578-D79781050C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3237" y="3496260"/>
              <a:ext cx="3128963" cy="32093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3119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208</cp:revision>
  <dcterms:created xsi:type="dcterms:W3CDTF">2019-04-05T05:52:12Z</dcterms:created>
  <dcterms:modified xsi:type="dcterms:W3CDTF">2019-07-16T00:42:19Z</dcterms:modified>
</cp:coreProperties>
</file>