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15082019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Day1(16082016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Day2(17082019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80" y="1066800"/>
            <a:ext cx="4606916" cy="45265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90" cy="620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447890" cy="620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445" y="530168"/>
            <a:ext cx="5353045" cy="609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3" y="499610"/>
            <a:ext cx="5172167" cy="29204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637" y="3496261"/>
            <a:ext cx="3128958" cy="320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3108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208</cp:revision>
  <dcterms:created xsi:type="dcterms:W3CDTF">2019-04-05T05:52:12Z</dcterms:created>
  <dcterms:modified xsi:type="dcterms:W3CDTF">2019-08-16T01:23:42Z</dcterms:modified>
</cp:coreProperties>
</file>