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Day1(16102019) and Day2(17102019)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3" cy="45265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7" cy="620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7" cy="620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2" cy="60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3" y="499610"/>
            <a:ext cx="5172144" cy="29204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5" cy="320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3233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234</cp:revision>
  <dcterms:created xsi:type="dcterms:W3CDTF">2019-04-05T05:52:12Z</dcterms:created>
  <dcterms:modified xsi:type="dcterms:W3CDTF">2019-10-16T02:15:57Z</dcterms:modified>
</cp:coreProperties>
</file>