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1511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15112019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63" cy="56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5"/>
            <a:ext cx="5212978" cy="6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5"/>
            <a:ext cx="5212978" cy="6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4669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264</cp:revision>
  <dcterms:created xsi:type="dcterms:W3CDTF">2019-04-05T05:52:12Z</dcterms:created>
  <dcterms:modified xsi:type="dcterms:W3CDTF">2019-11-15T09:48:36Z</dcterms:modified>
</cp:coreProperties>
</file>