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244" y="-5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5/16/2019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16-05-2019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16-05-2019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16-05-2019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16-05-2019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16-05-2019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16-05-2019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16-05-2019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16-05-2019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16-05-2019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16-05-2019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16-05-2019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16-05-2019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16052019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 (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16052019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3087" y="752475"/>
            <a:ext cx="5457825" cy="535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4446" y="479191"/>
            <a:ext cx="5513546" cy="6226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2133600" y="503228"/>
            <a:ext cx="5181600" cy="6141936"/>
            <a:chOff x="2133600" y="503228"/>
            <a:chExt cx="5181600" cy="6141936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33600" y="503228"/>
              <a:ext cx="5181600" cy="2925772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0400" y="3533522"/>
              <a:ext cx="3033712" cy="311164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2754868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b="1" i="1" dirty="0" smtClean="0">
                <a:solidFill>
                  <a:srgbClr val="FF0000"/>
                </a:solidFill>
              </a:rPr>
              <a:t>Day2 forecast will be updating soon …</a:t>
            </a:r>
            <a:endParaRPr lang="en-IN" b="1" i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7620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6" name="Rectangle 5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2743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2754868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b="1" i="1" dirty="0" smtClean="0">
                <a:solidFill>
                  <a:srgbClr val="FF0000"/>
                </a:solidFill>
              </a:rPr>
              <a:t>Day2 forecast will be updating soon …</a:t>
            </a:r>
            <a:endParaRPr lang="en-IN" b="1" i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7620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6" name="Rectangle 5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9398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3324</TotalTime>
  <Words>173</Words>
  <Application>Microsoft Office PowerPoint</Application>
  <PresentationFormat>On-screen Show (4:3)</PresentationFormat>
  <Paragraphs>21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acer</cp:lastModifiedBy>
  <cp:revision>163</cp:revision>
  <dcterms:created xsi:type="dcterms:W3CDTF">2019-04-05T05:52:12Z</dcterms:created>
  <dcterms:modified xsi:type="dcterms:W3CDTF">2019-05-16T10:18:37Z</dcterms:modified>
</cp:coreProperties>
</file>