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82" autoAdjust="0"/>
    <p:restoredTop sz="95226" autoAdjust="0"/>
  </p:normalViewPr>
  <p:slideViewPr>
    <p:cSldViewPr>
      <p:cViewPr varScale="1">
        <p:scale>
          <a:sx n="86" d="100"/>
          <a:sy n="86" d="100"/>
        </p:scale>
        <p:origin x="1238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7/17/2019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17-07-2019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17-07-2019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17-07-2019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17-07-2019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17-07-2019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17-07-2019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17-07-2019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16072019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Day1(17072019) and Day2(18072019)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5CCDB38-9F6B-48B4-AD1D-5E3DC20001C9}"/>
              </a:ext>
            </a:extLst>
          </p:cNvPr>
          <p:cNvGrpSpPr/>
          <p:nvPr/>
        </p:nvGrpSpPr>
        <p:grpSpPr>
          <a:xfrm>
            <a:off x="228600" y="1052512"/>
            <a:ext cx="8686800" cy="4586288"/>
            <a:chOff x="228600" y="1052512"/>
            <a:chExt cx="8686800" cy="4586288"/>
          </a:xfrm>
        </p:grpSpPr>
        <p:pic>
          <p:nvPicPr>
            <p:cNvPr id="6" name="Picture 5" descr="A close up of a map&#10;&#10;Description automatically generated">
              <a:extLst>
                <a:ext uri="{FF2B5EF4-FFF2-40B4-BE49-F238E27FC236}">
                  <a16:creationId xmlns:a16="http://schemas.microsoft.com/office/drawing/2014/main" id="{08933FAF-E597-4075-B4DE-38067566139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600" y="1052512"/>
              <a:ext cx="4590196" cy="4510088"/>
            </a:xfrm>
            <a:prstGeom prst="rect">
              <a:avLst/>
            </a:prstGeom>
          </p:spPr>
        </p:pic>
        <p:pic>
          <p:nvPicPr>
            <p:cNvPr id="10" name="Picture 9" descr="A close up of a map&#10;&#10;Description automatically generated">
              <a:extLst>
                <a:ext uri="{FF2B5EF4-FFF2-40B4-BE49-F238E27FC236}">
                  <a16:creationId xmlns:a16="http://schemas.microsoft.com/office/drawing/2014/main" id="{FDFDACBD-F552-4689-8681-EDA0C4FC578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28533" y="1128712"/>
              <a:ext cx="5086867" cy="45100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4" name="Picture 3" descr="A close up of a map&#10;&#10;Description automatically generated">
            <a:extLst>
              <a:ext uri="{FF2B5EF4-FFF2-40B4-BE49-F238E27FC236}">
                <a16:creationId xmlns:a16="http://schemas.microsoft.com/office/drawing/2014/main" id="{00E3D574-5099-45F6-9161-108B876609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411480"/>
            <a:ext cx="5524094" cy="629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4" name="Picture 3" descr="A close up of a map&#10;&#10;Description automatically generated">
            <a:extLst>
              <a:ext uri="{FF2B5EF4-FFF2-40B4-BE49-F238E27FC236}">
                <a16:creationId xmlns:a16="http://schemas.microsoft.com/office/drawing/2014/main" id="{D158C74A-F94E-4C0E-A234-C1EF0EDFEC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411480"/>
            <a:ext cx="5524094" cy="629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6" name="Picture 5" descr="A close up of a map&#10;&#10;Description automatically generated">
            <a:extLst>
              <a:ext uri="{FF2B5EF4-FFF2-40B4-BE49-F238E27FC236}">
                <a16:creationId xmlns:a16="http://schemas.microsoft.com/office/drawing/2014/main" id="{B9DA6C95-86E1-4F95-8E85-EC2C0E3760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457200"/>
            <a:ext cx="5524094" cy="629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360A2783-13D8-4C52-B748-3C2CE19455ED}"/>
              </a:ext>
            </a:extLst>
          </p:cNvPr>
          <p:cNvGrpSpPr/>
          <p:nvPr/>
        </p:nvGrpSpPr>
        <p:grpSpPr>
          <a:xfrm>
            <a:off x="1981200" y="457200"/>
            <a:ext cx="5486400" cy="6248399"/>
            <a:chOff x="1981200" y="457200"/>
            <a:chExt cx="5486400" cy="6248399"/>
          </a:xfrm>
        </p:grpSpPr>
        <p:pic>
          <p:nvPicPr>
            <p:cNvPr id="6" name="Picture 5" descr="A close up of a map&#10;&#10;Description automatically generated">
              <a:extLst>
                <a:ext uri="{FF2B5EF4-FFF2-40B4-BE49-F238E27FC236}">
                  <a16:creationId xmlns:a16="http://schemas.microsoft.com/office/drawing/2014/main" id="{3EF8BFA0-8478-4F6F-87C1-6F069C98093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81200" y="457200"/>
              <a:ext cx="5486400" cy="3097877"/>
            </a:xfrm>
            <a:prstGeom prst="rect">
              <a:avLst/>
            </a:prstGeom>
          </p:spPr>
        </p:pic>
        <p:pic>
          <p:nvPicPr>
            <p:cNvPr id="9" name="Picture 8" descr="A close up of a map&#10;&#10;Description automatically generated">
              <a:extLst>
                <a:ext uri="{FF2B5EF4-FFF2-40B4-BE49-F238E27FC236}">
                  <a16:creationId xmlns:a16="http://schemas.microsoft.com/office/drawing/2014/main" id="{EB174E89-9EA8-4CAB-9E55-8C57732B9D7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19437" y="3574416"/>
              <a:ext cx="3052763" cy="313118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3121</TotalTime>
  <Words>156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Vani</cp:lastModifiedBy>
  <cp:revision>209</cp:revision>
  <dcterms:created xsi:type="dcterms:W3CDTF">2019-04-05T05:52:12Z</dcterms:created>
  <dcterms:modified xsi:type="dcterms:W3CDTF">2019-07-17T00:38:04Z</dcterms:modified>
</cp:coreProperties>
</file>