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16-10-2019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16-10-2019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16-10-2019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16-10-2019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1610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2019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 (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16102019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752474"/>
            <a:ext cx="5748643" cy="564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FAC9402-829D-4D70-A022-603298F4B0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9" t="3372" r="9124" b="2968"/>
          <a:stretch/>
        </p:blipFill>
        <p:spPr>
          <a:xfrm>
            <a:off x="1981200" y="461362"/>
            <a:ext cx="5486400" cy="627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16" t="3007" r="9288" b="3273"/>
          <a:stretch/>
        </p:blipFill>
        <p:spPr>
          <a:xfrm>
            <a:off x="1813653" y="381207"/>
            <a:ext cx="5516692" cy="631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2756</TotalTime>
  <Words>134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acer</cp:lastModifiedBy>
  <cp:revision>154</cp:revision>
  <dcterms:created xsi:type="dcterms:W3CDTF">2019-04-05T05:52:12Z</dcterms:created>
  <dcterms:modified xsi:type="dcterms:W3CDTF">2019-10-16T07:46:17Z</dcterms:modified>
</cp:coreProperties>
</file>