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3" r:id="rId2"/>
    <p:sldId id="256" r:id="rId3"/>
    <p:sldId id="257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17042019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 (17042019)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B35F541-C2FC-4268-ADFB-9C33D1A87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7" y="752475"/>
            <a:ext cx="54578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86F6D3-B0B2-4E80-B35B-DB86322BA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91" y="531303"/>
            <a:ext cx="8472309" cy="579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AA0FD1B-B8CD-46C4-9412-09755DDF7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2892729" cy="296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2132</TotalTime>
  <Words>128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Anupam</cp:lastModifiedBy>
  <cp:revision>95</cp:revision>
  <dcterms:created xsi:type="dcterms:W3CDTF">2019-04-05T05:52:12Z</dcterms:created>
  <dcterms:modified xsi:type="dcterms:W3CDTF">2019-04-17T08:25:48Z</dcterms:modified>
</cp:coreProperties>
</file>