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6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17092019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5" cy="56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3"/>
            <a:ext cx="5212989" cy="6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3"/>
            <a:ext cx="5212989" cy="6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4203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234</cp:revision>
  <dcterms:created xsi:type="dcterms:W3CDTF">2019-04-05T05:52:12Z</dcterms:created>
  <dcterms:modified xsi:type="dcterms:W3CDTF">2019-09-17T07:03:26Z</dcterms:modified>
</cp:coreProperties>
</file>