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9" r:id="rId6"/>
    <p:sldId id="271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18052019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both Day1(19052019) and Day2(20052019)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96D045-729F-42B0-9C59-D1DA910CA616}"/>
              </a:ext>
            </a:extLst>
          </p:cNvPr>
          <p:cNvGrpSpPr/>
          <p:nvPr/>
        </p:nvGrpSpPr>
        <p:grpSpPr>
          <a:xfrm>
            <a:off x="228600" y="826275"/>
            <a:ext cx="8716721" cy="4888725"/>
            <a:chOff x="228600" y="826275"/>
            <a:chExt cx="8716721" cy="4888725"/>
          </a:xfrm>
        </p:grpSpPr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6020CA29-32B3-42CA-AEF5-43B1B5F5FD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826275"/>
              <a:ext cx="4906721" cy="4812525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ED1E77BE-F233-4379-A0E6-FE0713693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8600" y="902475"/>
              <a:ext cx="4906721" cy="4812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B9601D8-A57D-4687-A869-43D3EC612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0"/>
            <a:ext cx="5474813" cy="618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2648F24-EBFE-46B2-A9BD-6681C66CC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66435"/>
            <a:ext cx="5486400" cy="619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7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15B03D60-9B0E-40B3-90AD-63BE74EB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36880"/>
            <a:ext cx="5551013" cy="626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1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A3EB0F3-E431-4A66-A861-9AED7A272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0266"/>
            <a:ext cx="5527589" cy="3121134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1DC867EB-B7EE-489B-8393-723373D8D6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52576"/>
            <a:ext cx="2976563" cy="30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8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3018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185</cp:revision>
  <dcterms:created xsi:type="dcterms:W3CDTF">2019-04-05T05:52:12Z</dcterms:created>
  <dcterms:modified xsi:type="dcterms:W3CDTF">2019-05-19T02:11:15Z</dcterms:modified>
</cp:coreProperties>
</file>