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18062019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26" y="457200"/>
            <a:ext cx="548396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05" y="422101"/>
            <a:ext cx="5447895" cy="62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3688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194</cp:revision>
  <dcterms:created xsi:type="dcterms:W3CDTF">2019-04-05T05:52:12Z</dcterms:created>
  <dcterms:modified xsi:type="dcterms:W3CDTF">2019-06-18T07:06:15Z</dcterms:modified>
</cp:coreProperties>
</file>