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82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3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19-07-2019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19-07-2019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19-07-2019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19-07-2019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18072019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Day1(19072019) and Day2(20072019)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9FCD674-A9ED-4349-B62D-158D98A79724}"/>
              </a:ext>
            </a:extLst>
          </p:cNvPr>
          <p:cNvGrpSpPr/>
          <p:nvPr/>
        </p:nvGrpSpPr>
        <p:grpSpPr>
          <a:xfrm>
            <a:off x="301144" y="1066800"/>
            <a:ext cx="8605468" cy="4557712"/>
            <a:chOff x="301144" y="1066800"/>
            <a:chExt cx="8605468" cy="4557712"/>
          </a:xfrm>
        </p:grpSpPr>
        <p:pic>
          <p:nvPicPr>
            <p:cNvPr id="6" name="Picture 5" descr="A close up of a map&#10;&#10;Description automatically generated">
              <a:extLst>
                <a:ext uri="{FF2B5EF4-FFF2-40B4-BE49-F238E27FC236}">
                  <a16:creationId xmlns:a16="http://schemas.microsoft.com/office/drawing/2014/main" id="{828305BE-85F8-4BDC-AA6E-B1B079CFC9E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1144" y="1066800"/>
              <a:ext cx="4575655" cy="4495800"/>
            </a:xfrm>
            <a:prstGeom prst="rect">
              <a:avLst/>
            </a:prstGeom>
          </p:spPr>
        </p:pic>
        <p:pic>
          <p:nvPicPr>
            <p:cNvPr id="10" name="Picture 9" descr="A close up of a map&#10;&#10;Description automatically generated">
              <a:extLst>
                <a:ext uri="{FF2B5EF4-FFF2-40B4-BE49-F238E27FC236}">
                  <a16:creationId xmlns:a16="http://schemas.microsoft.com/office/drawing/2014/main" id="{A38BCCD7-8B03-4D8C-9F18-F6A4F96A146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5860" y="1128712"/>
              <a:ext cx="5070752" cy="4495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658530DD-A087-4515-B1CB-EF80B10877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404" y="533400"/>
            <a:ext cx="541709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9DED43E4-4B05-483D-8F58-619BD76227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526" y="457200"/>
            <a:ext cx="5483968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40A1B41A-91D0-4686-BADF-3E2F915C9A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477058"/>
            <a:ext cx="5600294" cy="6380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06BD169F-F677-4907-866F-746CB9AACB87}"/>
              </a:ext>
            </a:extLst>
          </p:cNvPr>
          <p:cNvGrpSpPr/>
          <p:nvPr/>
        </p:nvGrpSpPr>
        <p:grpSpPr>
          <a:xfrm>
            <a:off x="1905000" y="457200"/>
            <a:ext cx="5334000" cy="6248400"/>
            <a:chOff x="1905000" y="457200"/>
            <a:chExt cx="5334000" cy="6248400"/>
          </a:xfrm>
        </p:grpSpPr>
        <p:pic>
          <p:nvPicPr>
            <p:cNvPr id="6" name="Picture 5" descr="A close up of a map&#10;&#10;Description automatically generated">
              <a:extLst>
                <a:ext uri="{FF2B5EF4-FFF2-40B4-BE49-F238E27FC236}">
                  <a16:creationId xmlns:a16="http://schemas.microsoft.com/office/drawing/2014/main" id="{9B157D07-67C8-4F46-B7DB-0B83BD6229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5000" y="457200"/>
              <a:ext cx="5334000" cy="3011824"/>
            </a:xfrm>
            <a:prstGeom prst="rect">
              <a:avLst/>
            </a:prstGeom>
          </p:spPr>
        </p:pic>
        <p:pic>
          <p:nvPicPr>
            <p:cNvPr id="9" name="Picture 8" descr="A close up of a map&#10;&#10;Description automatically generated">
              <a:extLst>
                <a:ext uri="{FF2B5EF4-FFF2-40B4-BE49-F238E27FC236}">
                  <a16:creationId xmlns:a16="http://schemas.microsoft.com/office/drawing/2014/main" id="{5E9A59E6-55DF-42F2-A05D-5E5421FAC73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38437" y="3496260"/>
              <a:ext cx="3128963" cy="32093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3129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Vani</cp:lastModifiedBy>
  <cp:revision>211</cp:revision>
  <dcterms:created xsi:type="dcterms:W3CDTF">2019-04-05T05:52:12Z</dcterms:created>
  <dcterms:modified xsi:type="dcterms:W3CDTF">2019-07-19T02:25:35Z</dcterms:modified>
</cp:coreProperties>
</file>