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9" r:id="rId5"/>
    <p:sldId id="271" r:id="rId6"/>
    <p:sldId id="270" r:id="rId7"/>
    <p:sldId id="27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20052019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both Day1(21052019) and Day2(22052019)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A091CB8-559C-4281-8C7F-FD1E0649737E}"/>
              </a:ext>
            </a:extLst>
          </p:cNvPr>
          <p:cNvGrpSpPr/>
          <p:nvPr/>
        </p:nvGrpSpPr>
        <p:grpSpPr>
          <a:xfrm>
            <a:off x="228600" y="1027314"/>
            <a:ext cx="8686800" cy="4840086"/>
            <a:chOff x="228600" y="1027314"/>
            <a:chExt cx="8686800" cy="4840086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AE74BD70-6092-41A1-B791-AC9E2BF6A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027314"/>
              <a:ext cx="4906720" cy="4812525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CA25CA79-F721-4567-AC33-8E98472A7D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680" y="1054875"/>
              <a:ext cx="4906720" cy="4812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E8A219B-4458-4FB0-ADFC-85FCBA892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36880"/>
            <a:ext cx="5551013" cy="626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27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AB64D768-DFC0-480A-9496-315B6580C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035" y="456584"/>
            <a:ext cx="5533565" cy="624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1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3FF9AD6F-D18E-4689-B399-D731A832E0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24" y="446733"/>
            <a:ext cx="5542288" cy="625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8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7397E25F-9B42-47C3-B679-156141C89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57200"/>
            <a:ext cx="5410200" cy="3054850"/>
          </a:xfrm>
          <a:prstGeom prst="rect">
            <a:avLst/>
          </a:prstGeom>
        </p:spPr>
      </p:pic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1E68F828-82FD-4AE1-AD6A-7278A197A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037" y="3496260"/>
            <a:ext cx="3128963" cy="320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98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3062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191</cp:revision>
  <dcterms:created xsi:type="dcterms:W3CDTF">2019-04-05T05:52:12Z</dcterms:created>
  <dcterms:modified xsi:type="dcterms:W3CDTF">2019-05-21T02:18:27Z</dcterms:modified>
</cp:coreProperties>
</file>