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</a:t>
            </a:r>
            <a:r>
              <a:rPr lang="en-IN" sz="1400" b="1" i="1">
                <a:latin typeface="Arial" pitchFamily="34" charset="0"/>
                <a:cs typeface="Arial" pitchFamily="34" charset="0"/>
              </a:rPr>
              <a:t>Includes Day1(21092019)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Day2(22092019)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5" cy="45265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9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79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1" y="498317"/>
            <a:ext cx="5447879" cy="620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12" y="499610"/>
            <a:ext cx="5172147" cy="29204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47" cy="320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3159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232</cp:revision>
  <dcterms:created xsi:type="dcterms:W3CDTF">2019-04-05T05:52:12Z</dcterms:created>
  <dcterms:modified xsi:type="dcterms:W3CDTF">2019-09-28T01:22:19Z</dcterms:modified>
</cp:coreProperties>
</file>