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21042019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both Day1 (21042019) and Day2(22042019)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6E13A4A-97FA-408A-B418-5B0E2424E040}"/>
              </a:ext>
            </a:extLst>
          </p:cNvPr>
          <p:cNvGrpSpPr/>
          <p:nvPr/>
        </p:nvGrpSpPr>
        <p:grpSpPr>
          <a:xfrm>
            <a:off x="435692" y="1066800"/>
            <a:ext cx="8348816" cy="4505325"/>
            <a:chOff x="435692" y="1066800"/>
            <a:chExt cx="8348816" cy="450532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A0433314-D8C0-430D-AEF0-E7A7F0D22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35692" y="1066800"/>
              <a:ext cx="4593508" cy="450532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CFDB65C-F699-4EC3-A4A6-3FE29A12B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91000" y="1066800"/>
              <a:ext cx="4593508" cy="4505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FAC9402-829D-4D70-A022-603298F4B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5757" y="474817"/>
            <a:ext cx="6000443" cy="615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83DDEAE-EC29-40E4-85D5-32050F021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6079" y="464890"/>
            <a:ext cx="6010121" cy="61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C61D65B-9EFB-4ACD-850A-AFDEA9E2F0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462933"/>
            <a:ext cx="6086321" cy="624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957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F936EEC-2A1B-4E81-BF16-D350BC371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453145"/>
            <a:ext cx="5791200" cy="29699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BBC70C0-2572-4630-9693-ED8547F1D1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200" y="3501144"/>
            <a:ext cx="3124202" cy="32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737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2174</TotalTime>
  <Words>163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IITM</cp:lastModifiedBy>
  <cp:revision>105</cp:revision>
  <dcterms:created xsi:type="dcterms:W3CDTF">2019-04-05T05:52:12Z</dcterms:created>
  <dcterms:modified xsi:type="dcterms:W3CDTF">2019-04-21T11:54:23Z</dcterms:modified>
</cp:coreProperties>
</file>