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Day1(22072019) and Day2(23072019)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26E242-8A8A-4971-B5A3-255975D284F0}"/>
              </a:ext>
            </a:extLst>
          </p:cNvPr>
          <p:cNvGrpSpPr/>
          <p:nvPr/>
        </p:nvGrpSpPr>
        <p:grpSpPr>
          <a:xfrm>
            <a:off x="228600" y="1128712"/>
            <a:ext cx="8686800" cy="4526520"/>
            <a:chOff x="228600" y="1128712"/>
            <a:chExt cx="8686800" cy="4526520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F3D99A82-82EA-4A14-8206-F40644CAF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128712"/>
              <a:ext cx="4606920" cy="452652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54FE3191-0E1B-4AEA-949F-F37CF7456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1287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F5DAFE9-79B3-4B43-A20D-6D713E41E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5FEEEE4-871B-4F97-A8FF-CFDC6A1D7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7" y="457200"/>
            <a:ext cx="5483967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D66F2D5-773E-49A3-A75D-00ED1D9F9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42CD4D6-2C7A-47A4-A75B-EF6B05FCE451}"/>
              </a:ext>
            </a:extLst>
          </p:cNvPr>
          <p:cNvGrpSpPr/>
          <p:nvPr/>
        </p:nvGrpSpPr>
        <p:grpSpPr>
          <a:xfrm>
            <a:off x="1905000" y="533400"/>
            <a:ext cx="5562600" cy="6172200"/>
            <a:chOff x="1905000" y="533400"/>
            <a:chExt cx="5562600" cy="6172200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790A3606-B9CD-488E-BC8B-61CE024D1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533400"/>
              <a:ext cx="5562600" cy="3140902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EBEF75B0-F425-4AB8-8B49-D8B77FFF7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1" y="3735617"/>
              <a:ext cx="2895600" cy="29699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214</cp:revision>
  <dcterms:created xsi:type="dcterms:W3CDTF">2019-04-05T05:52:12Z</dcterms:created>
  <dcterms:modified xsi:type="dcterms:W3CDTF">2019-07-22T01:09:12Z</dcterms:modified>
</cp:coreProperties>
</file>