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2110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 (21102019)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8801" y="583928"/>
            <a:ext cx="5765066" cy="566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t="3493" r="9589" b="3355"/>
          <a:stretch/>
        </p:blipFill>
        <p:spPr>
          <a:xfrm>
            <a:off x="2057400" y="472439"/>
            <a:ext cx="5486400" cy="62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684" r="9722" b="2873"/>
          <a:stretch/>
        </p:blipFill>
        <p:spPr>
          <a:xfrm>
            <a:off x="2057400" y="375834"/>
            <a:ext cx="5486400" cy="632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4666</TotalTime>
  <Words>136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258</cp:revision>
  <dcterms:created xsi:type="dcterms:W3CDTF">2019-04-05T05:52:12Z</dcterms:created>
  <dcterms:modified xsi:type="dcterms:W3CDTF">2019-10-21T07:49:08Z</dcterms:modified>
</cp:coreProperties>
</file>