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22-05-2019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22-05-2019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22-05-2019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22-05-2019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22052019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(22052019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and Day2 (23052019)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6" name="Group 5"/>
          <p:cNvGrpSpPr/>
          <p:nvPr/>
        </p:nvGrpSpPr>
        <p:grpSpPr>
          <a:xfrm>
            <a:off x="275567" y="1128823"/>
            <a:ext cx="8639833" cy="4676554"/>
            <a:chOff x="275567" y="1128823"/>
            <a:chExt cx="8639833" cy="4676554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5567" y="1128823"/>
              <a:ext cx="4753633" cy="4662377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1767" y="1143000"/>
              <a:ext cx="4753633" cy="466237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57200"/>
            <a:ext cx="5465543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857" y="457200"/>
            <a:ext cx="5465543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7620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533400"/>
            <a:ext cx="5398613" cy="609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43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7620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7" name="Group 6"/>
          <p:cNvGrpSpPr/>
          <p:nvPr/>
        </p:nvGrpSpPr>
        <p:grpSpPr>
          <a:xfrm>
            <a:off x="2286000" y="513080"/>
            <a:ext cx="5029200" cy="6192520"/>
            <a:chOff x="2286000" y="513080"/>
            <a:chExt cx="5029200" cy="619252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0" y="513080"/>
              <a:ext cx="5029200" cy="2839720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0400" y="3418103"/>
              <a:ext cx="3205163" cy="32874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9398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3331</TotalTime>
  <Words>164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acer</cp:lastModifiedBy>
  <cp:revision>167</cp:revision>
  <dcterms:created xsi:type="dcterms:W3CDTF">2019-04-05T05:52:12Z</dcterms:created>
  <dcterms:modified xsi:type="dcterms:W3CDTF">2019-05-22T09:07:19Z</dcterms:modified>
</cp:coreProperties>
</file>