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23-04-2019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23042019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23042019)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752475"/>
            <a:ext cx="5457825" cy="535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73" y="474817"/>
            <a:ext cx="5957811" cy="6154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00200" y="419939"/>
            <a:ext cx="5867400" cy="6285660"/>
            <a:chOff x="1600200" y="419939"/>
            <a:chExt cx="5867400" cy="6285660"/>
          </a:xfrm>
        </p:grpSpPr>
        <p:pic>
          <p:nvPicPr>
            <p:cNvPr id="6" name="Picture 5" descr="p2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419939"/>
              <a:ext cx="5867400" cy="3009061"/>
            </a:xfrm>
            <a:prstGeom prst="rect">
              <a:avLst/>
            </a:prstGeom>
          </p:spPr>
        </p:pic>
        <p:pic>
          <p:nvPicPr>
            <p:cNvPr id="7" name="Picture 6" descr="Lightning_All_dbz_Model_100km_00Z24APR201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3574417"/>
              <a:ext cx="3052762" cy="3131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2184</TotalTime>
  <Words>133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108</cp:revision>
  <dcterms:created xsi:type="dcterms:W3CDTF">2019-04-05T05:52:12Z</dcterms:created>
  <dcterms:modified xsi:type="dcterms:W3CDTF">2019-04-23T08:12:42Z</dcterms:modified>
</cp:coreProperties>
</file>