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9" r:id="rId5"/>
    <p:sldId id="264" r:id="rId6"/>
    <p:sldId id="270" r:id="rId7"/>
    <p:sldId id="271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23-04-2019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23042019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Includes both Day1 </a:t>
            </a:r>
            <a:r>
              <a:rPr lang="en-IN" sz="1400" b="1" i="1" dirty="0">
                <a:latin typeface="Arial" pitchFamily="34" charset="0"/>
                <a:cs typeface="Arial" pitchFamily="34" charset="0"/>
              </a:rPr>
              <a:t>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23042019) and Day2 (24042019)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</a:t>
            </a:r>
            <a:r>
              <a:rPr lang="en-IN" b="1">
                <a:latin typeface="Arial" pitchFamily="34" charset="0"/>
                <a:cs typeface="Arial" pitchFamily="34" charset="0"/>
              </a:rPr>
              <a:t>Flash </a:t>
            </a:r>
            <a:r>
              <a:rPr lang="en-IN" b="1" smtClean="0">
                <a:latin typeface="Arial" pitchFamily="34" charset="0"/>
                <a:cs typeface="Arial" pitchFamily="34" charset="0"/>
              </a:rPr>
              <a:t>Counts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21" y="1066800"/>
            <a:ext cx="4739179" cy="4648199"/>
          </a:xfrm>
          <a:prstGeom prst="rect">
            <a:avLst/>
          </a:prstGeom>
        </p:spPr>
      </p:pic>
      <p:pic>
        <p:nvPicPr>
          <p:cNvPr id="6" name="Picture 5" descr="24042019_Morrison_Ltn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021" y="1066800"/>
            <a:ext cx="473917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073" y="474817"/>
            <a:ext cx="5957811" cy="615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073" y="474817"/>
            <a:ext cx="5957811" cy="61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073" y="474817"/>
            <a:ext cx="5957810" cy="61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073" y="457200"/>
            <a:ext cx="5957810" cy="30554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843" y="3581400"/>
            <a:ext cx="2978904" cy="30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2199</TotalTime>
  <Words>162</Words>
  <Application>Microsoft Office PowerPoint</Application>
  <PresentationFormat>On-screen Show (4:3)</PresentationFormat>
  <Paragraphs>19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113</cp:revision>
  <dcterms:created xsi:type="dcterms:W3CDTF">2019-04-05T05:52:12Z</dcterms:created>
  <dcterms:modified xsi:type="dcterms:W3CDTF">2019-04-23T12:07:24Z</dcterms:modified>
</cp:coreProperties>
</file>