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58" r:id="rId7"/>
    <p:sldId id="266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23042019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Day1(24042019) and Day2(25042019)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5DEA04-D387-4195-9472-D44D8BFC8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72400"/>
            <a:ext cx="4631512" cy="4542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904FD47-26E8-499D-A057-2668A1B868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688" y="1172400"/>
            <a:ext cx="4631512" cy="454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731452-934E-409A-AA1E-7850E546B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479" y="464890"/>
            <a:ext cx="6010121" cy="616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0D22A1-2471-4694-B0CD-763AE401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57200"/>
            <a:ext cx="6010121" cy="616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D9D8A3-E7A2-4EFC-82C6-86E1965E7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621205"/>
            <a:ext cx="5857721" cy="600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403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F5712C-F29C-4D66-89FF-B227045117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533400"/>
            <a:ext cx="6019800" cy="30872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9EA124-C4B9-412A-89C0-CDF8EA9A24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733800"/>
            <a:ext cx="2829887" cy="290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262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2401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121</cp:revision>
  <dcterms:created xsi:type="dcterms:W3CDTF">2019-04-05T05:52:12Z</dcterms:created>
  <dcterms:modified xsi:type="dcterms:W3CDTF">2019-04-24T01:50:15Z</dcterms:modified>
</cp:coreProperties>
</file>