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both 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24042019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 and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Day2(25042019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E13A4A-97FA-408A-B418-5B0E2424E040}"/>
              </a:ext>
            </a:extLst>
          </p:cNvPr>
          <p:cNvGrpSpPr/>
          <p:nvPr/>
        </p:nvGrpSpPr>
        <p:grpSpPr>
          <a:xfrm>
            <a:off x="435692" y="1066800"/>
            <a:ext cx="8348815" cy="4505324"/>
            <a:chOff x="435692" y="1066800"/>
            <a:chExt cx="8348815" cy="4505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433314-D8C0-430D-AEF0-E7A7F0D2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" y="1066800"/>
              <a:ext cx="4593507" cy="45053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CFDB65C-F699-4EC3-A4A6-3FE29A12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066800"/>
              <a:ext cx="4593507" cy="450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1" cy="61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1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0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36EEC-2A1B-4E81-BF16-D350BC37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3145"/>
            <a:ext cx="5791199" cy="2969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BC70C0-2572-4630-9693-ED8547F1D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01144"/>
            <a:ext cx="3124201" cy="32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2205</TotalTime>
  <Words>160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111</cp:revision>
  <dcterms:created xsi:type="dcterms:W3CDTF">2019-04-05T05:52:12Z</dcterms:created>
  <dcterms:modified xsi:type="dcterms:W3CDTF">2019-04-24T12:21:13Z</dcterms:modified>
</cp:coreProperties>
</file>