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4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2410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24102019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3928"/>
            <a:ext cx="5765068" cy="56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4"/>
            <a:ext cx="5212981" cy="61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4"/>
            <a:ext cx="5212981" cy="61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4655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255</cp:revision>
  <dcterms:created xsi:type="dcterms:W3CDTF">2019-04-05T05:52:12Z</dcterms:created>
  <dcterms:modified xsi:type="dcterms:W3CDTF">2019-10-24T07:26:42Z</dcterms:modified>
</cp:coreProperties>
</file>