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24112019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Day1(25112019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Day2(26112019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888" cy="45264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1" cy="62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1" cy="62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483628"/>
            <a:ext cx="5488711" cy="625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6" y="499610"/>
            <a:ext cx="5172115" cy="29204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30" cy="320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3341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266</cp:revision>
  <dcterms:created xsi:type="dcterms:W3CDTF">2019-04-05T05:52:12Z</dcterms:created>
  <dcterms:modified xsi:type="dcterms:W3CDTF">2019-11-25T03:42:17Z</dcterms:modified>
</cp:coreProperties>
</file>