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9" r:id="rId5"/>
    <p:sldId id="271" r:id="rId6"/>
    <p:sldId id="270" r:id="rId7"/>
    <p:sldId id="27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25052019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both Day1(26052019) and Day2(27052019)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01293F71-4305-4241-9B21-CF846E8BB7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71" y="1054875"/>
            <a:ext cx="4829029" cy="4736325"/>
          </a:xfrm>
          <a:prstGeom prst="rect">
            <a:avLst/>
          </a:prstGeom>
        </p:spPr>
      </p:pic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86CB316C-6D73-4149-A894-9F9951C1A8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370" y="1054875"/>
            <a:ext cx="4829029" cy="47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36559A90-49D6-45DC-9C73-EE2D54502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917" y="453966"/>
            <a:ext cx="5535883" cy="625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277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AC0BB070-A8E2-4E68-B531-466DD4E395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46733"/>
            <a:ext cx="5542288" cy="625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1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294228D-1895-4BD8-A537-51BA2AF09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57199"/>
            <a:ext cx="5535954" cy="625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84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BD606DA-B5F6-442C-BDC2-4A160BD3473A}"/>
              </a:ext>
            </a:extLst>
          </p:cNvPr>
          <p:cNvGrpSpPr/>
          <p:nvPr/>
        </p:nvGrpSpPr>
        <p:grpSpPr>
          <a:xfrm>
            <a:off x="1828800" y="457200"/>
            <a:ext cx="5638800" cy="6265170"/>
            <a:chOff x="1828800" y="457200"/>
            <a:chExt cx="5638800" cy="6265170"/>
          </a:xfrm>
        </p:grpSpPr>
        <p:pic>
          <p:nvPicPr>
            <p:cNvPr id="3" name="Picture 2" descr="A close up of a map&#10;&#10;Description automatically generated">
              <a:extLst>
                <a:ext uri="{FF2B5EF4-FFF2-40B4-BE49-F238E27FC236}">
                  <a16:creationId xmlns:a16="http://schemas.microsoft.com/office/drawing/2014/main" id="{DCE67B1D-12E9-44A7-B908-CB99AEF45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8800" y="457200"/>
              <a:ext cx="5638800" cy="3183928"/>
            </a:xfrm>
            <a:prstGeom prst="rect">
              <a:avLst/>
            </a:prstGeom>
          </p:spPr>
        </p:pic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706E5A08-100D-4822-8C4F-E2D9FBE5C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0" y="3674230"/>
              <a:ext cx="2971800" cy="30481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898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3260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201</cp:revision>
  <dcterms:created xsi:type="dcterms:W3CDTF">2019-04-05T05:52:12Z</dcterms:created>
  <dcterms:modified xsi:type="dcterms:W3CDTF">2019-05-26T02:07:23Z</dcterms:modified>
</cp:coreProperties>
</file>